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handoutMasterIdLst>
    <p:handoutMasterId r:id="rId7"/>
  </p:handoutMasterIdLst>
  <p:sldIdLst>
    <p:sldId id="256" r:id="rId2"/>
    <p:sldId id="257" r:id="rId3"/>
    <p:sldId id="258" r:id="rId4"/>
    <p:sldId id="262" r:id="rId5"/>
    <p:sldId id="266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FF6600"/>
    <a:srgbClr val="66CCFF"/>
    <a:srgbClr val="0066FF"/>
    <a:srgbClr val="006600"/>
    <a:srgbClr val="FFFF99"/>
    <a:srgbClr val="66FF33"/>
    <a:srgbClr val="0000FF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270" y="-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4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95C22-F15C-44CF-8B0B-4B156E66EC98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1ADA-ED50-4BBE-8AC0-017A8EC95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9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1" y="364073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4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40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52" y="2000232"/>
            <a:ext cx="657229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«</a:t>
            </a:r>
            <a:r>
              <a:rPr lang="ru-RU" sz="1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Яйский</a:t>
            </a:r>
            <a:r>
              <a:rPr lang="ru-RU" sz="1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детский сад «Кораблик»</a:t>
            </a:r>
            <a:endParaRPr lang="ru-RU" sz="1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C:\Users\Titanic11\Desktop\фото\XXL.jpg"/>
          <p:cNvPicPr/>
          <p:nvPr/>
        </p:nvPicPr>
        <p:blipFill>
          <a:blip r:embed="rId2" cstate="print"/>
          <a:srcRect r="7584" b="12433"/>
          <a:stretch>
            <a:fillRect/>
          </a:stretch>
        </p:blipFill>
        <p:spPr bwMode="auto">
          <a:xfrm>
            <a:off x="142852" y="714349"/>
            <a:ext cx="1857388" cy="1143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CC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5500702" y="571472"/>
            <a:ext cx="85725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№</a:t>
            </a:r>
            <a:r>
              <a:rPr lang="ru-RU" sz="2800" b="1" dirty="0" smtClean="0">
                <a:solidFill>
                  <a:srgbClr val="0033CC"/>
                </a:solidFill>
              </a:rPr>
              <a:t>2</a:t>
            </a:r>
            <a:r>
              <a:rPr lang="ru-RU" b="1" dirty="0" smtClean="0">
                <a:solidFill>
                  <a:srgbClr val="0033CC"/>
                </a:solidFill>
              </a:rPr>
              <a:t>  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284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ГАЗЕТА ДЛЯ РОДИТЕЛЕЙ И ПЕДАГОГОВ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71654" y="428596"/>
            <a:ext cx="47863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«ВЕСТНИК </a:t>
            </a:r>
          </a:p>
          <a:p>
            <a:pPr algn="r"/>
            <a:r>
              <a:rPr lang="ru-RU" sz="4400" b="1" dirty="0" smtClean="0">
                <a:ln w="31550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ЗДОРОВЬЯ»</a:t>
            </a:r>
            <a:endParaRPr lang="ru-RU" sz="4400" b="1" dirty="0">
              <a:ln w="31550" cmpd="sng">
                <a:solidFill>
                  <a:srgbClr val="0066FF"/>
                </a:solidFill>
                <a:prstDash val="solid"/>
              </a:ln>
              <a:solidFill>
                <a:srgbClr val="0033CC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" y="4572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214290" y="2857489"/>
          <a:ext cx="2643206" cy="5225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</a:tblGrid>
              <a:tr h="38861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Читайте в номере</a:t>
                      </a:r>
                      <a:r>
                        <a:rPr lang="ru-RU" sz="2400" b="1" dirty="0" smtClean="0"/>
                        <a:t>:</a:t>
                      </a:r>
                      <a:endParaRPr lang="ru-RU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85495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20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«Гимнастика для глаз»</a:t>
                      </a:r>
                      <a:r>
                        <a:rPr kumimoji="0" lang="ru-RU" sz="200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</a:t>
                      </a:r>
                      <a:r>
                        <a:rPr kumimoji="0" lang="ru-RU" sz="20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стр. 2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ru-RU" sz="2000" i="0" dirty="0" smtClean="0">
                        <a:solidFill>
                          <a:srgbClr val="CC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2150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«Динамические паузы»  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стр. 3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</a:t>
                      </a:r>
                      <a:endParaRPr lang="ru-RU" sz="2000" dirty="0" smtClean="0">
                        <a:solidFill>
                          <a:srgbClr val="CC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«Дыхательная гимнастика»       стр. 4                    </a:t>
                      </a:r>
                      <a:r>
                        <a:rPr kumimoji="0" lang="ru-RU" sz="2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b="0" dirty="0" smtClean="0">
                        <a:solidFill>
                          <a:srgbClr val="CC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«Игровой массаж и </a:t>
                      </a:r>
                      <a:r>
                        <a:rPr kumimoji="0"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самомассаж</a:t>
                      </a:r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     стр. 4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867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8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1089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endParaRPr lang="ru-RU" sz="1800" b="0" dirty="0" smtClean="0">
                        <a:solidFill>
                          <a:srgbClr val="CC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cxnSp>
        <p:nvCxnSpPr>
          <p:cNvPr id="56" name="Прямая соединительная линия 55"/>
          <p:cNvCxnSpPr/>
          <p:nvPr/>
        </p:nvCxnSpPr>
        <p:spPr>
          <a:xfrm>
            <a:off x="285728" y="8858280"/>
            <a:ext cx="6215106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14290" y="2857488"/>
          <a:ext cx="2714644" cy="5214974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52149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rgbClr val="0066FF"/>
                      </a:solidFill>
                      <a:prstDash val="solid"/>
                    </a:lnL>
                    <a:lnR w="28575" cmpd="sng">
                      <a:solidFill>
                        <a:srgbClr val="0066FF"/>
                      </a:solidFill>
                      <a:prstDash val="solid"/>
                    </a:lnR>
                    <a:lnT w="28575" cmpd="sng">
                      <a:solidFill>
                        <a:srgbClr val="0066FF"/>
                      </a:solidFill>
                      <a:prstDash val="solid"/>
                    </a:lnT>
                    <a:lnB w="28575" cmpd="sng">
                      <a:solidFill>
                        <a:srgbClr val="0066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143248" y="2714612"/>
            <a:ext cx="35719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Самое главное </a:t>
            </a: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сохранить физическое и психическое здоровье ребенка</a:t>
            </a:r>
            <a:endParaRPr kumimoji="0" lang="ru-RU" sz="16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Разговаривайте со своим ребенком о необходимости беречь собственное здоровье;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Собственным примером демонстрируйте своему ребенку уважительное отношение к собственному здоровью;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Посещайте вместе с ним спортивные мероприятия и праздники, особенно детские;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Приветствуйте его общение со сверстниками, которые занимаются спортом;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 ждите, что здоровье само придет к вам. Идите вместе со своим ребенком ему на встречу!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https://dgp5-omsk.ru/uploadedFiles/newsimages/big/family-logo_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4" y="7429520"/>
            <a:ext cx="22145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4290" y="214282"/>
            <a:ext cx="6429420" cy="84296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«Автобус»                                                                    "Тишина"</a:t>
            </a:r>
            <a:endParaRPr lang="ru-RU" dirty="0" smtClean="0"/>
          </a:p>
          <a:p>
            <a:r>
              <a:rPr lang="ru-RU" dirty="0" smtClean="0"/>
              <a:t>Мы в автобусе сидим,                                                                       Мы устали все чуть – </a:t>
            </a:r>
            <a:r>
              <a:rPr lang="ru-RU" dirty="0" err="1" smtClean="0"/>
              <a:t>чуть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Во все стороны глядим.                                                                    Предлагаю отдохнуть.</a:t>
            </a:r>
            <a:br>
              <a:rPr lang="ru-RU" dirty="0" smtClean="0"/>
            </a:br>
            <a:r>
              <a:rPr lang="ru-RU" dirty="0" smtClean="0"/>
              <a:t>Глядим назад, глядим вперед,                                                          Отдыхайте наши уши </a:t>
            </a:r>
            <a:br>
              <a:rPr lang="ru-RU" dirty="0" smtClean="0"/>
            </a:br>
            <a:r>
              <a:rPr lang="ru-RU" dirty="0" smtClean="0"/>
              <a:t>А автобус не везет.                                                                            Тишину мы будем слушать. </a:t>
            </a:r>
            <a:br>
              <a:rPr lang="ru-RU" dirty="0" smtClean="0"/>
            </a:br>
            <a:r>
              <a:rPr lang="ru-RU" dirty="0" smtClean="0"/>
              <a:t>Внизу речка – глубоко,                                                                     И глаза мы закрываем, </a:t>
            </a:r>
            <a:br>
              <a:rPr lang="ru-RU" dirty="0" smtClean="0"/>
            </a:br>
            <a:r>
              <a:rPr lang="ru-RU" dirty="0" smtClean="0"/>
              <a:t>Вверху птички – высоко.                                                                  И они пусть отдыхают. </a:t>
            </a:r>
            <a:br>
              <a:rPr lang="ru-RU" dirty="0" smtClean="0"/>
            </a:br>
            <a:r>
              <a:rPr lang="ru-RU" dirty="0" smtClean="0"/>
              <a:t>Щётки по стеклу шуршат,                                                                В тишине представить море, </a:t>
            </a:r>
            <a:br>
              <a:rPr lang="ru-RU" dirty="0" smtClean="0"/>
            </a:br>
            <a:r>
              <a:rPr lang="ru-RU" dirty="0" smtClean="0"/>
              <a:t>Все капельки смести хотят.                                                              Свежий ветер на просторе</a:t>
            </a:r>
            <a:br>
              <a:rPr lang="ru-RU" dirty="0" smtClean="0"/>
            </a:br>
            <a:r>
              <a:rPr lang="ru-RU" dirty="0" smtClean="0"/>
              <a:t>Колёса закружились.                                                                         За волной плывет волна, </a:t>
            </a:r>
            <a:br>
              <a:rPr lang="ru-RU" dirty="0" smtClean="0"/>
            </a:br>
            <a:r>
              <a:rPr lang="ru-RU" dirty="0" smtClean="0"/>
              <a:t>Вперёд мы покатились.                                                                     А в округе тишина. 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  Наши глазки так устали, 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  Мы писали, рисовали, 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  Встанем дружно по порядку, 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  Сделаем для глаз зарядку.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66" y="357158"/>
            <a:ext cx="2714644" cy="642942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«Гимнастика для глаз»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66" y="1000100"/>
            <a:ext cx="3000396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– это один из приемов оздоровления детей, она относится к здоровье - сберегающим технологиям, наряду с дыхательной гимнастикой,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самомассажем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динамическими паузами.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Современные дети уже с раннего возраста много времени проводят за просмотром мультфильмов, старшие же дошкольники сегодня вовсю играют в компьютерные игры. В результате глаза, испытывающие большую нагрузку, не получают достаточного отдыха. Чтобы избежать возможных проблем со здоровьем этих важных органов, необходимо выполнять зрительную гимнастику.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5728" y="8786842"/>
            <a:ext cx="6215106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143644" y="8774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pic>
        <p:nvPicPr>
          <p:cNvPr id="9" name="Рисунок 8" descr="C:\Users\user\Desktop\Camera\IMG_20220204_10284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80" y="6572264"/>
            <a:ext cx="2500330" cy="1857388"/>
          </a:xfrm>
          <a:prstGeom prst="rect">
            <a:avLst/>
          </a:prstGeom>
          <a:ln w="635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500438" y="285720"/>
            <a:ext cx="30718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Гимнастика для глаз благотворно влияет на работоспособность зрительного анализатора.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Зрительную гимнастику необходимо проводить регулярно 2-3 раза в день по 3-5 минут. Для гимнастики можно использовать мелкие предметы, различные тренажеры.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Гимнастику можно проводит по словесным указаниям, с использованием стихов,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user\Desktop\Camera\IMG_20220204_10274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90" y="3857620"/>
            <a:ext cx="2391983" cy="1781179"/>
          </a:xfrm>
          <a:prstGeom prst="rect">
            <a:avLst/>
          </a:prstGeom>
          <a:ln w="635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571876" y="5786446"/>
            <a:ext cx="2857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«Автобус»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в автобусе сидим,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все стороны глядим. 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Глядим назад, глядим вперед,                                                       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автобус не везет.                                    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Внизу речка – глубоко,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Вверху птички – высоко.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Щётки по стеклу шуршат,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капельки смести хотят.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Колёса закружились.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Вперёд мы покатились.                                               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8" y="285720"/>
            <a:ext cx="6357982" cy="82868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5728" y="8715404"/>
            <a:ext cx="6357982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143644" y="8774668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604" y="5929322"/>
            <a:ext cx="2786106" cy="2718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66" y="428596"/>
            <a:ext cx="2571768" cy="642942"/>
          </a:xfrm>
          <a:prstGeom prst="rect">
            <a:avLst/>
          </a:prstGeom>
          <a:solidFill>
            <a:srgbClr val="CCFFFF"/>
          </a:solidFill>
          <a:ln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Динамические паузы</a:t>
            </a:r>
            <a:endParaRPr lang="ru-RU" sz="2000" b="1" i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 flipH="1">
            <a:off x="357166" y="1071538"/>
            <a:ext cx="321471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Динамические паузы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небольшие активные занятия, проводимые в течение дня, удовлетворяющие естественную потребность каждого ребенка в движении. Малышам  такого возраста жизненно необходимо бегать, прыгать, скакать на одной ножке, копировать окружающих, изображать птиц и зверей.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Динамические паузы развлекают детей, создают благоприятную для обучения атмосферу, несут элементы релаксации, снимают нервное напряжение от перегрузок, объединяют детей между собой, развивают внимание, речь, мышление и память.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user\Desktop\Camera\IMG_20220204_10355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04" y="3786182"/>
            <a:ext cx="2643206" cy="2071702"/>
          </a:xfrm>
          <a:prstGeom prst="rect">
            <a:avLst/>
          </a:prstGeom>
          <a:ln w="635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 descr="C:\Users\user\Desktop\Camera\IMG_20220204_10325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76" y="500034"/>
            <a:ext cx="2879760" cy="2148853"/>
          </a:xfrm>
          <a:prstGeom prst="rect">
            <a:avLst/>
          </a:prstGeom>
          <a:ln w="63500" cap="sq" cmpd="thickThin">
            <a:solidFill>
              <a:srgbClr val="66CC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3429000" y="2714612"/>
            <a:ext cx="31432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«Котята»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котят у мамы кошки.                                                                                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(Показать пять пальцев)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Кошка села на окошко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(присесть в позе «кошки»).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 кошка ждёт котят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(Руку под щёку)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котята есть хотят!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(Встать, всплеснуть руками)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 и каша ждут!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(Вытянуть вперёд раскрытые руки.)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же не идут?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(Удивлённо пожать плечами.)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Потому что пять котят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(Показать пять пальцев)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любят шоколад.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(Облизнуться)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котята убежали,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(Бег на месте)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Кашу есть они не стали!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(Помотать головой)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8" y="285720"/>
            <a:ext cx="6357982" cy="82868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Комплекс дыхательных упражнений, направленный на укрепление здоровья детей, а также приучающий их расслабляться, 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85728" y="8715404"/>
            <a:ext cx="6357982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143644" y="8774668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428596"/>
            <a:ext cx="2714644" cy="785818"/>
          </a:xfrm>
          <a:prstGeom prst="rect">
            <a:avLst/>
          </a:prstGeom>
          <a:solidFill>
            <a:srgbClr val="CCFFFF"/>
          </a:solidFill>
          <a:ln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66" y="1285852"/>
            <a:ext cx="32147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Дыхательная гимнастика – это комплекс специализированных дыхательных упражнений, направленных на укрепление физического здоровья детей. Ее желательно проводить в образно – игровой форме.  Нагрузка постепенно увеличивается за счет увеличения числа повторений и усложнений.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C:\Users\user\Desktop\Camera\1\IMG_20220203_15491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80" y="3929058"/>
            <a:ext cx="2735703" cy="1895480"/>
          </a:xfrm>
          <a:prstGeom prst="rect">
            <a:avLst/>
          </a:prstGeom>
          <a:ln w="635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571480" y="5857884"/>
            <a:ext cx="264320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«Остудим чай»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C:\Users\user\Desktop\Camera\1\IMG_20220203_16103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43" y="6286512"/>
            <a:ext cx="2857520" cy="2100262"/>
          </a:xfrm>
          <a:prstGeom prst="rect">
            <a:avLst/>
          </a:prstGeom>
          <a:ln w="635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286256" y="428596"/>
            <a:ext cx="198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«Надуй зайчика»</a:t>
            </a:r>
            <a:endParaRPr lang="ru-RU" dirty="0"/>
          </a:p>
        </p:txBody>
      </p:sp>
      <p:pic>
        <p:nvPicPr>
          <p:cNvPr id="25" name="Рисунок 24" descr="C:\Users\user\Desktop\Camera\1\IMG_20220203_160422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90" y="928662"/>
            <a:ext cx="2624136" cy="2071702"/>
          </a:xfrm>
          <a:prstGeom prst="rect">
            <a:avLst/>
          </a:prstGeom>
          <a:ln w="635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3786190" y="3214678"/>
            <a:ext cx="2714644" cy="785818"/>
          </a:xfrm>
          <a:prstGeom prst="rect">
            <a:avLst/>
          </a:prstGeom>
          <a:solidFill>
            <a:srgbClr val="CCFFFF"/>
          </a:solidFill>
          <a:ln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массаж и </a:t>
            </a:r>
            <a:r>
              <a:rPr lang="ru-RU" b="1" i="1" dirty="0" err="1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</a:t>
            </a:r>
            <a:endParaRPr lang="ru-RU" b="1" i="1" dirty="0" smtClean="0">
              <a:solidFill>
                <a:srgbClr val="008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714752" y="4071934"/>
            <a:ext cx="27860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массаж и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тимулирует рост и развитие мышечной массы, способствует поддержанию оптимального тонуса.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Укрепляет организм и содействуя общему развитию,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помогает предупредить заболевания.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C:\Users\user\Desktop\Camera\1\IMG_20220203_153616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2" y="6429388"/>
            <a:ext cx="2714620" cy="1904996"/>
          </a:xfrm>
          <a:prstGeom prst="rect">
            <a:avLst/>
          </a:prstGeom>
          <a:ln w="635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8" y="285720"/>
            <a:ext cx="6357982" cy="82868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НабиулинЮ</a:t>
            </a: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876" y="6786578"/>
            <a:ext cx="307181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Газета для родителей и педагогов «Вестник здоровья» </a:t>
            </a:r>
          </a:p>
          <a:p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МАДОУ «</a:t>
            </a:r>
            <a:r>
              <a:rPr lang="ru-RU" sz="1400" b="1" i="1" dirty="0" err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Яйский</a:t>
            </a:r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детский сад «Кораблик» </a:t>
            </a:r>
          </a:p>
          <a:p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Выходит 1 раз в 2 месяца </a:t>
            </a:r>
          </a:p>
          <a:p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Редактор: старший воспитатель </a:t>
            </a:r>
            <a:r>
              <a:rPr lang="ru-RU" sz="1400" b="1" i="1" dirty="0" err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Мячина</a:t>
            </a:r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Т.А.</a:t>
            </a:r>
            <a:endParaRPr lang="ru-RU" sz="1400" b="1" i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5728" y="8715404"/>
            <a:ext cx="6357982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143644" y="8774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71876" y="6643702"/>
            <a:ext cx="285752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1876" y="6786578"/>
            <a:ext cx="285752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00438" y="2928926"/>
            <a:ext cx="3000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Чеботаева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Н.В., Мелихова Л.В., Тимофеева И.П., воспитатели гр. «</a:t>
            </a:r>
            <a:r>
              <a:rPr lang="ru-RU" sz="1400" b="1" i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Пчелки</a:t>
            </a:r>
            <a:r>
              <a:rPr lang="ru-RU" sz="1400" b="1" i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66" y="357158"/>
            <a:ext cx="292895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Массаж спины «Дождь»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(Дети встают друг за другом паровозиком и выполняют движения)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Дождь! Дождь! Надо нам!              (Хлопки ладонями по спине)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Расходиться по домам.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Гром! Гром, как из пушек,              (Поколачивание кулачками)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Нынче праздник у лягушек.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Град! Град! Сыплет град!                (Постукивание пальчиками)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под крышами сидят.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мой братишка в луже          (Поглаживание спины)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Ловит рыбу нам на ужин.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28604" y="4714876"/>
            <a:ext cx="27146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 –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нормализует мышечный тонус , при этом содействуя снижению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двигательной 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эмоциональной расторможенности.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оздействует на биологически активные точки по системе Су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при этом стимулируя речевые зоны коры головного мозга.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C:\Users\user\Desktop\Camera\1\IMG_20220203_15403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8" y="571472"/>
            <a:ext cx="2904008" cy="2152650"/>
          </a:xfrm>
          <a:prstGeom prst="rect">
            <a:avLst/>
          </a:prstGeom>
          <a:ln w="635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https://avatars.mds.yandex.net/get-pdb/966350/0a0b9007-cb84-4b2c-82a6-acbe1e85eb37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57620"/>
            <a:ext cx="309616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629</Words>
  <PresentationFormat>Экран (4:3)</PresentationFormat>
  <Paragraphs>111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Titanic11</dc:creator>
  <cp:lastModifiedBy>Titanic11</cp:lastModifiedBy>
  <cp:revision>101</cp:revision>
  <dcterms:created xsi:type="dcterms:W3CDTF">2022-03-03T07:41:07Z</dcterms:created>
  <dcterms:modified xsi:type="dcterms:W3CDTF">2022-06-16T04:28:23Z</dcterms:modified>
</cp:coreProperties>
</file>